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6" r:id="rId3"/>
    <p:sldId id="287" r:id="rId4"/>
    <p:sldId id="285" r:id="rId5"/>
    <p:sldId id="28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9507200" cy="14630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27" d="100"/>
          <a:sy n="27" d="100"/>
        </p:scale>
        <p:origin x="-2189" y="-624"/>
      </p:cViewPr>
      <p:guideLst>
        <p:guide orient="horz" pos="4608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181850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Break Even Analysis. - ppt downloa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9532596" cy="1463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ow to Calculate Break-Even Point? Definition, Assumptions, Components,  Computation, Example, Break-Even Ch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92628"/>
            <a:ext cx="19507200" cy="147230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ak Even Analysis Ppt PowerPoint Presentation Icon Sli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580221" cy="1463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Break Even Analysis - Marginal Costing, Cost Management - Cost Management -  B Com PDF Downloa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9507200" cy="1463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9507200" cy="14630400"/>
          <a:chOff x="0" y="0"/>
          <a:chExt cx="19507200" cy="14630400"/>
        </a:xfrm>
      </p:grpSpPr>
      <p:pic>
        <p:nvPicPr>
          <p:cNvPr id="2" name="Picture 4294967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Custom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Puttu Guruprasad</cp:lastModifiedBy>
  <cp:revision>4</cp:revision>
  <dcterms:created xsi:type="dcterms:W3CDTF">2023-12-17T08:36:58Z</dcterms:created>
  <dcterms:modified xsi:type="dcterms:W3CDTF">2023-12-17T08:54:13Z</dcterms:modified>
</cp:coreProperties>
</file>